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4"/>
  </p:sldMasterIdLst>
  <p:sldIdLst>
    <p:sldId id="261" r:id="rId5"/>
    <p:sldId id="264" r:id="rId6"/>
    <p:sldId id="265" r:id="rId7"/>
    <p:sldId id="266" r:id="rId8"/>
    <p:sldId id="267" r:id="rId9"/>
    <p:sldId id="268" r:id="rId10"/>
    <p:sldId id="269" r:id="rId11"/>
    <p:sldId id="270" r:id="rId12"/>
    <p:sldId id="271" r:id="rId13"/>
    <p:sldId id="274" r:id="rId14"/>
    <p:sldId id="272" r:id="rId15"/>
    <p:sldId id="2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8" d="100"/>
          <a:sy n="108" d="100"/>
        </p:scale>
        <p:origin x="60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Kohn" userId="3ffe072e-8edb-426e-acdf-850742cfea2e" providerId="ADAL" clId="{F9E201FD-185F-4F64-9D92-3ECF04ADD5BD}"/>
    <pc:docChg chg="undo custSel addSld modSld sldOrd">
      <pc:chgData name="Joshua  Kohn" userId="3ffe072e-8edb-426e-acdf-850742cfea2e" providerId="ADAL" clId="{F9E201FD-185F-4F64-9D92-3ECF04ADD5BD}" dt="2025-03-09T21:14:56.083" v="2025" actId="6549"/>
      <pc:docMkLst>
        <pc:docMk/>
      </pc:docMkLst>
      <pc:sldChg chg="modSp mod">
        <pc:chgData name="Joshua  Kohn" userId="3ffe072e-8edb-426e-acdf-850742cfea2e" providerId="ADAL" clId="{F9E201FD-185F-4F64-9D92-3ECF04ADD5BD}" dt="2025-03-09T20:46:51.706" v="204" actId="6549"/>
        <pc:sldMkLst>
          <pc:docMk/>
          <pc:sldMk cId="726575538" sldId="261"/>
        </pc:sldMkLst>
        <pc:spChg chg="mod">
          <ac:chgData name="Joshua  Kohn" userId="3ffe072e-8edb-426e-acdf-850742cfea2e" providerId="ADAL" clId="{F9E201FD-185F-4F64-9D92-3ECF04ADD5BD}" dt="2025-03-09T20:45:06.238" v="55" actId="20577"/>
          <ac:spMkLst>
            <pc:docMk/>
            <pc:sldMk cId="726575538" sldId="261"/>
            <ac:spMk id="2" creationId="{5CD2BAD6-3C10-C68F-E04F-031C7E119190}"/>
          </ac:spMkLst>
        </pc:spChg>
        <pc:spChg chg="mod">
          <ac:chgData name="Joshua  Kohn" userId="3ffe072e-8edb-426e-acdf-850742cfea2e" providerId="ADAL" clId="{F9E201FD-185F-4F64-9D92-3ECF04ADD5BD}" dt="2025-03-09T20:46:51.706" v="204" actId="6549"/>
          <ac:spMkLst>
            <pc:docMk/>
            <pc:sldMk cId="726575538" sldId="261"/>
            <ac:spMk id="3" creationId="{C6E91900-1513-56D4-D05F-D992D3A07919}"/>
          </ac:spMkLst>
        </pc:spChg>
      </pc:sldChg>
      <pc:sldChg chg="modSp mod">
        <pc:chgData name="Joshua  Kohn" userId="3ffe072e-8edb-426e-acdf-850742cfea2e" providerId="ADAL" clId="{F9E201FD-185F-4F64-9D92-3ECF04ADD5BD}" dt="2025-03-09T21:09:57.110" v="2008" actId="20577"/>
        <pc:sldMkLst>
          <pc:docMk/>
          <pc:sldMk cId="400495350" sldId="264"/>
        </pc:sldMkLst>
        <pc:spChg chg="mod">
          <ac:chgData name="Joshua  Kohn" userId="3ffe072e-8edb-426e-acdf-850742cfea2e" providerId="ADAL" clId="{F9E201FD-185F-4F64-9D92-3ECF04ADD5BD}" dt="2025-03-09T20:47:40.168" v="228" actId="20577"/>
          <ac:spMkLst>
            <pc:docMk/>
            <pc:sldMk cId="400495350" sldId="264"/>
            <ac:spMk id="2" creationId="{064CBA99-D315-3800-C8D8-26527A47F1C6}"/>
          </ac:spMkLst>
        </pc:spChg>
        <pc:spChg chg="mod">
          <ac:chgData name="Joshua  Kohn" userId="3ffe072e-8edb-426e-acdf-850742cfea2e" providerId="ADAL" clId="{F9E201FD-185F-4F64-9D92-3ECF04ADD5BD}" dt="2025-03-09T21:09:57.110" v="2008" actId="20577"/>
          <ac:spMkLst>
            <pc:docMk/>
            <pc:sldMk cId="400495350" sldId="264"/>
            <ac:spMk id="3" creationId="{FDA7DAC2-0EE5-C2BD-BC81-9ACBD9436729}"/>
          </ac:spMkLst>
        </pc:spChg>
      </pc:sldChg>
      <pc:sldChg chg="modSp mod">
        <pc:chgData name="Joshua  Kohn" userId="3ffe072e-8edb-426e-acdf-850742cfea2e" providerId="ADAL" clId="{F9E201FD-185F-4F64-9D92-3ECF04ADD5BD}" dt="2025-03-09T20:52:52.250" v="1264" actId="20577"/>
        <pc:sldMkLst>
          <pc:docMk/>
          <pc:sldMk cId="1756198941" sldId="265"/>
        </pc:sldMkLst>
        <pc:spChg chg="mod">
          <ac:chgData name="Joshua  Kohn" userId="3ffe072e-8edb-426e-acdf-850742cfea2e" providerId="ADAL" clId="{F9E201FD-185F-4F64-9D92-3ECF04ADD5BD}" dt="2025-03-09T20:49:53.099" v="754" actId="20577"/>
          <ac:spMkLst>
            <pc:docMk/>
            <pc:sldMk cId="1756198941" sldId="265"/>
            <ac:spMk id="2" creationId="{0CAD1329-5F83-B08F-8D7B-55AE7931277D}"/>
          </ac:spMkLst>
        </pc:spChg>
        <pc:spChg chg="mod">
          <ac:chgData name="Joshua  Kohn" userId="3ffe072e-8edb-426e-acdf-850742cfea2e" providerId="ADAL" clId="{F9E201FD-185F-4F64-9D92-3ECF04ADD5BD}" dt="2025-03-09T20:52:52.250" v="1264" actId="20577"/>
          <ac:spMkLst>
            <pc:docMk/>
            <pc:sldMk cId="1756198941" sldId="265"/>
            <ac:spMk id="3" creationId="{C2F55468-13E7-DD0C-C197-AF7BF7F19164}"/>
          </ac:spMkLst>
        </pc:spChg>
      </pc:sldChg>
      <pc:sldChg chg="modSp new mod">
        <pc:chgData name="Joshua  Kohn" userId="3ffe072e-8edb-426e-acdf-850742cfea2e" providerId="ADAL" clId="{F9E201FD-185F-4F64-9D92-3ECF04ADD5BD}" dt="2025-03-09T20:55:12.317" v="1450" actId="108"/>
        <pc:sldMkLst>
          <pc:docMk/>
          <pc:sldMk cId="2940838288" sldId="266"/>
        </pc:sldMkLst>
        <pc:spChg chg="mod">
          <ac:chgData name="Joshua  Kohn" userId="3ffe072e-8edb-426e-acdf-850742cfea2e" providerId="ADAL" clId="{F9E201FD-185F-4F64-9D92-3ECF04ADD5BD}" dt="2025-03-09T20:53:07.006" v="1292" actId="20577"/>
          <ac:spMkLst>
            <pc:docMk/>
            <pc:sldMk cId="2940838288" sldId="266"/>
            <ac:spMk id="2" creationId="{F8B0EDF0-A6BE-4C11-BE76-5522C1F4F580}"/>
          </ac:spMkLst>
        </pc:spChg>
        <pc:spChg chg="mod">
          <ac:chgData name="Joshua  Kohn" userId="3ffe072e-8edb-426e-acdf-850742cfea2e" providerId="ADAL" clId="{F9E201FD-185F-4F64-9D92-3ECF04ADD5BD}" dt="2025-03-09T20:55:12.317" v="1450" actId="108"/>
          <ac:spMkLst>
            <pc:docMk/>
            <pc:sldMk cId="2940838288" sldId="266"/>
            <ac:spMk id="3" creationId="{01E1EECC-1B08-38BC-22C4-7C66C401E7CD}"/>
          </ac:spMkLst>
        </pc:spChg>
      </pc:sldChg>
      <pc:sldChg chg="modSp new mod">
        <pc:chgData name="Joshua  Kohn" userId="3ffe072e-8edb-426e-acdf-850742cfea2e" providerId="ADAL" clId="{F9E201FD-185F-4F64-9D92-3ECF04ADD5BD}" dt="2025-03-09T21:11:30.453" v="2011" actId="6549"/>
        <pc:sldMkLst>
          <pc:docMk/>
          <pc:sldMk cId="4118498060" sldId="267"/>
        </pc:sldMkLst>
        <pc:spChg chg="mod">
          <ac:chgData name="Joshua  Kohn" userId="3ffe072e-8edb-426e-acdf-850742cfea2e" providerId="ADAL" clId="{F9E201FD-185F-4F64-9D92-3ECF04ADD5BD}" dt="2025-03-09T20:55:32.230" v="1466" actId="20577"/>
          <ac:spMkLst>
            <pc:docMk/>
            <pc:sldMk cId="4118498060" sldId="267"/>
            <ac:spMk id="2" creationId="{DA6D85CD-86C4-CB78-12C9-24B69345FA00}"/>
          </ac:spMkLst>
        </pc:spChg>
        <pc:spChg chg="mod">
          <ac:chgData name="Joshua  Kohn" userId="3ffe072e-8edb-426e-acdf-850742cfea2e" providerId="ADAL" clId="{F9E201FD-185F-4F64-9D92-3ECF04ADD5BD}" dt="2025-03-09T21:11:30.453" v="2011" actId="6549"/>
          <ac:spMkLst>
            <pc:docMk/>
            <pc:sldMk cId="4118498060" sldId="267"/>
            <ac:spMk id="3" creationId="{9F4523F1-7999-A3D8-61CC-0D9E814D16C0}"/>
          </ac:spMkLst>
        </pc:spChg>
      </pc:sldChg>
      <pc:sldChg chg="modSp new mod">
        <pc:chgData name="Joshua  Kohn" userId="3ffe072e-8edb-426e-acdf-850742cfea2e" providerId="ADAL" clId="{F9E201FD-185F-4F64-9D92-3ECF04ADD5BD}" dt="2025-03-09T21:14:27.286" v="2017" actId="20577"/>
        <pc:sldMkLst>
          <pc:docMk/>
          <pc:sldMk cId="2584060890" sldId="268"/>
        </pc:sldMkLst>
        <pc:spChg chg="mod">
          <ac:chgData name="Joshua  Kohn" userId="3ffe072e-8edb-426e-acdf-850742cfea2e" providerId="ADAL" clId="{F9E201FD-185F-4F64-9D92-3ECF04ADD5BD}" dt="2025-03-09T21:00:39.412" v="1550" actId="20577"/>
          <ac:spMkLst>
            <pc:docMk/>
            <pc:sldMk cId="2584060890" sldId="268"/>
            <ac:spMk id="2" creationId="{5539C4D1-1AAE-D8E3-8C66-933D3650D5CD}"/>
          </ac:spMkLst>
        </pc:spChg>
        <pc:spChg chg="mod">
          <ac:chgData name="Joshua  Kohn" userId="3ffe072e-8edb-426e-acdf-850742cfea2e" providerId="ADAL" clId="{F9E201FD-185F-4F64-9D92-3ECF04ADD5BD}" dt="2025-03-09T21:14:27.286" v="2017" actId="20577"/>
          <ac:spMkLst>
            <pc:docMk/>
            <pc:sldMk cId="2584060890" sldId="268"/>
            <ac:spMk id="3" creationId="{E32D6763-87C4-7B57-8C5D-803920DC5D4F}"/>
          </ac:spMkLst>
        </pc:spChg>
      </pc:sldChg>
      <pc:sldChg chg="modSp new mod">
        <pc:chgData name="Joshua  Kohn" userId="3ffe072e-8edb-426e-acdf-850742cfea2e" providerId="ADAL" clId="{F9E201FD-185F-4F64-9D92-3ECF04ADD5BD}" dt="2025-03-09T21:14:56.083" v="2025" actId="6549"/>
        <pc:sldMkLst>
          <pc:docMk/>
          <pc:sldMk cId="3052069517" sldId="269"/>
        </pc:sldMkLst>
        <pc:spChg chg="mod">
          <ac:chgData name="Joshua  Kohn" userId="3ffe072e-8edb-426e-acdf-850742cfea2e" providerId="ADAL" clId="{F9E201FD-185F-4F64-9D92-3ECF04ADD5BD}" dt="2025-03-09T21:02:12.948" v="1666" actId="20577"/>
          <ac:spMkLst>
            <pc:docMk/>
            <pc:sldMk cId="3052069517" sldId="269"/>
            <ac:spMk id="2" creationId="{AFA4C0C2-3672-7DCA-3432-F2393DF81689}"/>
          </ac:spMkLst>
        </pc:spChg>
        <pc:spChg chg="mod">
          <ac:chgData name="Joshua  Kohn" userId="3ffe072e-8edb-426e-acdf-850742cfea2e" providerId="ADAL" clId="{F9E201FD-185F-4F64-9D92-3ECF04ADD5BD}" dt="2025-03-09T21:14:56.083" v="2025" actId="6549"/>
          <ac:spMkLst>
            <pc:docMk/>
            <pc:sldMk cId="3052069517" sldId="269"/>
            <ac:spMk id="3" creationId="{ED09EEC2-4CBE-C401-083A-04FB4DD9E36A}"/>
          </ac:spMkLst>
        </pc:spChg>
      </pc:sldChg>
      <pc:sldChg chg="modSp mod">
        <pc:chgData name="Joshua  Kohn" userId="3ffe072e-8edb-426e-acdf-850742cfea2e" providerId="ADAL" clId="{F9E201FD-185F-4F64-9D92-3ECF04ADD5BD}" dt="2025-03-09T21:04:56.591" v="1808" actId="6549"/>
        <pc:sldMkLst>
          <pc:docMk/>
          <pc:sldMk cId="1155295402" sldId="270"/>
        </pc:sldMkLst>
        <pc:spChg chg="mod">
          <ac:chgData name="Joshua  Kohn" userId="3ffe072e-8edb-426e-acdf-850742cfea2e" providerId="ADAL" clId="{F9E201FD-185F-4F64-9D92-3ECF04ADD5BD}" dt="2025-03-09T21:03:48.565" v="1775" actId="20577"/>
          <ac:spMkLst>
            <pc:docMk/>
            <pc:sldMk cId="1155295402" sldId="270"/>
            <ac:spMk id="2" creationId="{CF1CE036-886F-A0D3-F515-6BBEBAED68FF}"/>
          </ac:spMkLst>
        </pc:spChg>
        <pc:spChg chg="mod">
          <ac:chgData name="Joshua  Kohn" userId="3ffe072e-8edb-426e-acdf-850742cfea2e" providerId="ADAL" clId="{F9E201FD-185F-4F64-9D92-3ECF04ADD5BD}" dt="2025-03-09T21:04:56.591" v="1808" actId="6549"/>
          <ac:spMkLst>
            <pc:docMk/>
            <pc:sldMk cId="1155295402" sldId="270"/>
            <ac:spMk id="3" creationId="{1BDAE971-FF98-0050-4D1A-A1930BBB0E23}"/>
          </ac:spMkLst>
        </pc:spChg>
      </pc:sldChg>
      <pc:sldChg chg="modSp mod">
        <pc:chgData name="Joshua  Kohn" userId="3ffe072e-8edb-426e-acdf-850742cfea2e" providerId="ADAL" clId="{F9E201FD-185F-4F64-9D92-3ECF04ADD5BD}" dt="2025-03-09T21:13:25.093" v="2015" actId="2711"/>
        <pc:sldMkLst>
          <pc:docMk/>
          <pc:sldMk cId="4168096425" sldId="271"/>
        </pc:sldMkLst>
        <pc:spChg chg="mod">
          <ac:chgData name="Joshua  Kohn" userId="3ffe072e-8edb-426e-acdf-850742cfea2e" providerId="ADAL" clId="{F9E201FD-185F-4F64-9D92-3ECF04ADD5BD}" dt="2025-03-09T21:05:14.423" v="1870" actId="20577"/>
          <ac:spMkLst>
            <pc:docMk/>
            <pc:sldMk cId="4168096425" sldId="271"/>
            <ac:spMk id="2" creationId="{ECC96E1B-CFA0-3BB4-D75B-BA244731A3E3}"/>
          </ac:spMkLst>
        </pc:spChg>
        <pc:spChg chg="mod">
          <ac:chgData name="Joshua  Kohn" userId="3ffe072e-8edb-426e-acdf-850742cfea2e" providerId="ADAL" clId="{F9E201FD-185F-4F64-9D92-3ECF04ADD5BD}" dt="2025-03-09T21:13:25.093" v="2015" actId="2711"/>
          <ac:spMkLst>
            <pc:docMk/>
            <pc:sldMk cId="4168096425" sldId="271"/>
            <ac:spMk id="3" creationId="{93BFB869-A0DC-1E9B-0D48-EBBC5B5E2DCD}"/>
          </ac:spMkLst>
        </pc:spChg>
      </pc:sldChg>
      <pc:sldChg chg="modSp mod">
        <pc:chgData name="Joshua  Kohn" userId="3ffe072e-8edb-426e-acdf-850742cfea2e" providerId="ADAL" clId="{F9E201FD-185F-4F64-9D92-3ECF04ADD5BD}" dt="2025-03-09T21:06:31.439" v="1961"/>
        <pc:sldMkLst>
          <pc:docMk/>
          <pc:sldMk cId="533704828" sldId="272"/>
        </pc:sldMkLst>
        <pc:spChg chg="mod">
          <ac:chgData name="Joshua  Kohn" userId="3ffe072e-8edb-426e-acdf-850742cfea2e" providerId="ADAL" clId="{F9E201FD-185F-4F64-9D92-3ECF04ADD5BD}" dt="2025-03-09T21:06:25.838" v="1960" actId="20577"/>
          <ac:spMkLst>
            <pc:docMk/>
            <pc:sldMk cId="533704828" sldId="272"/>
            <ac:spMk id="2" creationId="{D034EB27-7039-3D8E-B2C9-76AB063D5A9F}"/>
          </ac:spMkLst>
        </pc:spChg>
        <pc:spChg chg="mod">
          <ac:chgData name="Joshua  Kohn" userId="3ffe072e-8edb-426e-acdf-850742cfea2e" providerId="ADAL" clId="{F9E201FD-185F-4F64-9D92-3ECF04ADD5BD}" dt="2025-03-09T21:06:31.439" v="1961"/>
          <ac:spMkLst>
            <pc:docMk/>
            <pc:sldMk cId="533704828" sldId="272"/>
            <ac:spMk id="3" creationId="{2A9A86D2-1157-1425-4147-78527093F61D}"/>
          </ac:spMkLst>
        </pc:spChg>
      </pc:sldChg>
      <pc:sldChg chg="modSp add mod">
        <pc:chgData name="Joshua  Kohn" userId="3ffe072e-8edb-426e-acdf-850742cfea2e" providerId="ADAL" clId="{F9E201FD-185F-4F64-9D92-3ECF04ADD5BD}" dt="2025-03-09T21:13:45.452" v="2016" actId="2711"/>
        <pc:sldMkLst>
          <pc:docMk/>
          <pc:sldMk cId="540240480" sldId="273"/>
        </pc:sldMkLst>
        <pc:spChg chg="mod">
          <ac:chgData name="Joshua  Kohn" userId="3ffe072e-8edb-426e-acdf-850742cfea2e" providerId="ADAL" clId="{F9E201FD-185F-4F64-9D92-3ECF04ADD5BD}" dt="2025-03-09T21:06:57.592" v="1976" actId="20577"/>
          <ac:spMkLst>
            <pc:docMk/>
            <pc:sldMk cId="540240480" sldId="273"/>
            <ac:spMk id="2" creationId="{DC00B26A-FE0D-E59F-57F5-8A4FB1A924DB}"/>
          </ac:spMkLst>
        </pc:spChg>
        <pc:spChg chg="mod">
          <ac:chgData name="Joshua  Kohn" userId="3ffe072e-8edb-426e-acdf-850742cfea2e" providerId="ADAL" clId="{F9E201FD-185F-4F64-9D92-3ECF04ADD5BD}" dt="2025-03-09T21:13:45.452" v="2016" actId="2711"/>
          <ac:spMkLst>
            <pc:docMk/>
            <pc:sldMk cId="540240480" sldId="273"/>
            <ac:spMk id="3" creationId="{438C59AC-75C8-C2F6-FD10-1D9999F7EBD4}"/>
          </ac:spMkLst>
        </pc:spChg>
      </pc:sldChg>
      <pc:sldChg chg="modSp add mod ord">
        <pc:chgData name="Joshua  Kohn" userId="3ffe072e-8edb-426e-acdf-850742cfea2e" providerId="ADAL" clId="{F9E201FD-185F-4F64-9D92-3ECF04ADD5BD}" dt="2025-03-09T21:06:23.029" v="1955"/>
        <pc:sldMkLst>
          <pc:docMk/>
          <pc:sldMk cId="3483627" sldId="274"/>
        </pc:sldMkLst>
        <pc:spChg chg="mod">
          <ac:chgData name="Joshua  Kohn" userId="3ffe072e-8edb-426e-acdf-850742cfea2e" providerId="ADAL" clId="{F9E201FD-185F-4F64-9D92-3ECF04ADD5BD}" dt="2025-03-09T21:05:55.591" v="1951" actId="20577"/>
          <ac:spMkLst>
            <pc:docMk/>
            <pc:sldMk cId="3483627" sldId="274"/>
            <ac:spMk id="2" creationId="{4684D58D-8A19-BE86-2E4E-54BAA0E5D70E}"/>
          </ac:spMkLst>
        </pc:spChg>
        <pc:spChg chg="mod">
          <ac:chgData name="Joshua  Kohn" userId="3ffe072e-8edb-426e-acdf-850742cfea2e" providerId="ADAL" clId="{F9E201FD-185F-4F64-9D92-3ECF04ADD5BD}" dt="2025-03-09T21:06:08.307" v="1953" actId="114"/>
          <ac:spMkLst>
            <pc:docMk/>
            <pc:sldMk cId="3483627" sldId="274"/>
            <ac:spMk id="3" creationId="{6FBBC107-1242-FD08-E841-99D3EEF4400B}"/>
          </ac:spMkLst>
        </pc:sp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265012-0288-AC41-222B-CB188B2BE62C}"/>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at a table&#10;&#10;Description automatically generated">
            <a:extLst>
              <a:ext uri="{FF2B5EF4-FFF2-40B4-BE49-F238E27FC236}">
                <a16:creationId xmlns:a16="http://schemas.microsoft.com/office/drawing/2014/main" id="{70D44B25-9FD7-38D2-66CE-CD2CC39301D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236824" cy="6858000"/>
          </a:xfrm>
          <a:prstGeom prst="rect">
            <a:avLst/>
          </a:prstGeom>
        </p:spPr>
      </p:pic>
      <p:sp>
        <p:nvSpPr>
          <p:cNvPr id="9" name="Rectangle 8">
            <a:extLst>
              <a:ext uri="{FF2B5EF4-FFF2-40B4-BE49-F238E27FC236}">
                <a16:creationId xmlns:a16="http://schemas.microsoft.com/office/drawing/2014/main" id="{FAB424A5-9811-9F5E-CC28-5D30D536A8D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flipH="1">
            <a:off x="2" y="0"/>
            <a:ext cx="12191997" cy="6858000"/>
          </a:xfrm>
          <a:prstGeom prst="rect">
            <a:avLst/>
          </a:prstGeom>
          <a:gradFill flip="none" rotWithShape="1">
            <a:gsLst>
              <a:gs pos="0">
                <a:srgbClr val="31435C">
                  <a:shade val="30000"/>
                  <a:satMod val="115000"/>
                  <a:alpha val="56000"/>
                </a:srgbClr>
              </a:gs>
              <a:gs pos="72000">
                <a:srgbClr val="31435C">
                  <a:shade val="67500"/>
                  <a:satMod val="115000"/>
                </a:srgbClr>
              </a:gs>
              <a:gs pos="100000">
                <a:srgbClr val="31435C">
                  <a:shade val="100000"/>
                  <a:satMod val="115000"/>
                  <a:lumMod val="6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CE7AE58-FA64-964E-06AE-FB6A574A0F38}"/>
              </a:ext>
            </a:extLst>
          </p:cNvPr>
          <p:cNvSpPr>
            <a:spLocks noGrp="1"/>
          </p:cNvSpPr>
          <p:nvPr>
            <p:ph type="ctrTitle" hasCustomPrompt="1"/>
          </p:nvPr>
        </p:nvSpPr>
        <p:spPr>
          <a:xfrm>
            <a:off x="474239" y="1885136"/>
            <a:ext cx="10489596" cy="2192180"/>
          </a:xfrm>
        </p:spPr>
        <p:txBody>
          <a:bodyPr anchor="b">
            <a:normAutofit fontScale="90000"/>
          </a:bodyPr>
          <a:lstStyle>
            <a:lvl1pPr>
              <a:defRPr/>
            </a:lvl1pPr>
          </a:lstStyle>
          <a:p>
            <a:r>
              <a:rPr lang="en-AU" sz="8900" dirty="0">
                <a:solidFill>
                  <a:schemeClr val="bg1"/>
                </a:solidFill>
              </a:rPr>
              <a:t>[Insert Session Topic Title]</a:t>
            </a:r>
            <a:endParaRPr lang="en-AU" sz="8400" b="1" dirty="0">
              <a:solidFill>
                <a:schemeClr val="bg1"/>
              </a:solidFill>
            </a:endParaRPr>
          </a:p>
        </p:txBody>
      </p:sp>
      <p:sp>
        <p:nvSpPr>
          <p:cNvPr id="11" name="Subtitle 2">
            <a:extLst>
              <a:ext uri="{FF2B5EF4-FFF2-40B4-BE49-F238E27FC236}">
                <a16:creationId xmlns:a16="http://schemas.microsoft.com/office/drawing/2014/main" id="{DA870546-88C9-30E3-A69B-07816EC5DB38}"/>
              </a:ext>
            </a:extLst>
          </p:cNvPr>
          <p:cNvSpPr>
            <a:spLocks noGrp="1"/>
          </p:cNvSpPr>
          <p:nvPr>
            <p:ph type="subTitle" idx="1" hasCustomPrompt="1"/>
          </p:nvPr>
        </p:nvSpPr>
        <p:spPr>
          <a:xfrm>
            <a:off x="474239" y="5433719"/>
            <a:ext cx="10147579" cy="1198175"/>
          </a:xfrm>
        </p:spPr>
        <p:txBody>
          <a:bodyPr>
            <a:normAutofit/>
          </a:bodyPr>
          <a:lstStyle>
            <a:lvl1pPr>
              <a:defRPr>
                <a:solidFill>
                  <a:schemeClr val="bg1"/>
                </a:solidFill>
              </a:defRPr>
            </a:lvl1pPr>
          </a:lstStyle>
          <a:p>
            <a:r>
              <a:rPr lang="en-AU" sz="1600" dirty="0">
                <a:solidFill>
                  <a:schemeClr val="bg1"/>
                </a:solidFill>
                <a:latin typeface="Montserrat" panose="00000500000000000000" pitchFamily="50" charset="0"/>
              </a:rPr>
              <a:t>Presented by</a:t>
            </a:r>
          </a:p>
          <a:p>
            <a:r>
              <a:rPr lang="en-AU" sz="2000" dirty="0">
                <a:solidFill>
                  <a:schemeClr val="bg1"/>
                </a:solidFill>
                <a:effectLst>
                  <a:outerShdw blurRad="38100" dist="38100" dir="2700000" algn="tl">
                    <a:srgbClr val="000000">
                      <a:alpha val="43137"/>
                    </a:srgbClr>
                  </a:outerShdw>
                </a:effectLst>
                <a:latin typeface="Montserrat" panose="00000500000000000000" pitchFamily="50" charset="0"/>
              </a:rPr>
              <a:t>PRESENTER NAMES</a:t>
            </a:r>
            <a:endParaRPr lang="en-AU" sz="1600" dirty="0">
              <a:solidFill>
                <a:schemeClr val="bg1"/>
              </a:solidFill>
              <a:effectLst>
                <a:outerShdw blurRad="38100" dist="38100" dir="2700000" algn="tl">
                  <a:srgbClr val="000000">
                    <a:alpha val="43137"/>
                  </a:srgbClr>
                </a:outerShdw>
              </a:effectLst>
              <a:latin typeface="Montserrat" panose="00000500000000000000" pitchFamily="50" charset="0"/>
            </a:endParaRPr>
          </a:p>
        </p:txBody>
      </p:sp>
      <p:sp>
        <p:nvSpPr>
          <p:cNvPr id="12" name="Rectangle 11">
            <a:extLst>
              <a:ext uri="{FF2B5EF4-FFF2-40B4-BE49-F238E27FC236}">
                <a16:creationId xmlns:a16="http://schemas.microsoft.com/office/drawing/2014/main" id="{2E451583-1D92-8EF1-B42A-812708DE2426}"/>
              </a:ext>
              <a:ext uri="{C183D7F6-B498-43B3-948B-1728B52AA6E4}">
                <adec:decorative xmlns:adec="http://schemas.microsoft.com/office/drawing/2017/decorative" val="1"/>
              </a:ext>
            </a:extLst>
          </p:cNvPr>
          <p:cNvSpPr>
            <a:spLocks noChangeAspect="1"/>
          </p:cNvSpPr>
          <p:nvPr userDrawn="1">
            <p:extLst>
              <p:ext uri="{386F3935-93C4-4BCD-93E2-E3B085C9AB24}">
                <p16:designElem xmlns:p16="http://schemas.microsoft.com/office/powerpoint/2015/main" val="1"/>
              </p:ext>
            </p:extLst>
          </p:nvPr>
        </p:nvSpPr>
        <p:spPr>
          <a:xfrm>
            <a:off x="476109" y="4550934"/>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6F64715-6948-9F14-AD91-895514FFB6A8}"/>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497098" y="1314675"/>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7FD0BC4-AB33-91DA-66AD-981BAA8A1090}"/>
              </a:ext>
            </a:extLst>
          </p:cNvPr>
          <p:cNvPicPr>
            <a:picLocks noChangeAspect="1"/>
          </p:cNvPicPr>
          <p:nvPr userDrawn="1"/>
        </p:nvPicPr>
        <p:blipFill>
          <a:blip r:embed="rId4">
            <a:extLst>
              <a:ext uri="{28A0092B-C50C-407E-A947-70E740481C1C}">
                <a14:useLocalDpi xmlns:a14="http://schemas.microsoft.com/office/drawing/2010/main" val="0"/>
              </a:ext>
            </a:extLst>
          </a:blip>
          <a:srcRect t="12625" b="11427"/>
          <a:stretch/>
        </p:blipFill>
        <p:spPr>
          <a:xfrm>
            <a:off x="2737934" y="226106"/>
            <a:ext cx="1439470" cy="614951"/>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B938B0-28BA-D46C-A7F3-990940BB19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001" y="172396"/>
            <a:ext cx="1967935" cy="788236"/>
          </a:xfrm>
          <a:prstGeom prst="rect">
            <a:avLst/>
          </a:prstGeom>
        </p:spPr>
      </p:pic>
      <p:pic>
        <p:nvPicPr>
          <p:cNvPr id="3" name="Picture 2" descr="A white and blue logo&#10;&#10;AI-generated content may be incorrect.">
            <a:extLst>
              <a:ext uri="{FF2B5EF4-FFF2-40B4-BE49-F238E27FC236}">
                <a16:creationId xmlns:a16="http://schemas.microsoft.com/office/drawing/2014/main" id="{287ACA80-A1CB-C538-BD7A-5178E52C53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53748" y="360810"/>
            <a:ext cx="810709" cy="397195"/>
          </a:xfrm>
          <a:prstGeom prst="rect">
            <a:avLst/>
          </a:prstGeom>
        </p:spPr>
      </p:pic>
    </p:spTree>
    <p:extLst>
      <p:ext uri="{BB962C8B-B14F-4D97-AF65-F5344CB8AC3E}">
        <p14:creationId xmlns:p14="http://schemas.microsoft.com/office/powerpoint/2010/main" val="2930139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85560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559FE515-FA6A-1EA1-E83C-1D96F5F7051E}"/>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779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E4E0D6CB-01D0-58FE-40CE-AB4833EED00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7981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CF2BCF81-A564-408D-A7CC-32BD0953D93B}" type="datetimeFigureOut">
              <a:rPr lang="en-AU" smtClean="0"/>
              <a:t>10/03/2025</a:t>
            </a:fld>
            <a:endParaRPr lang="en-AU"/>
          </a:p>
        </p:txBody>
      </p:sp>
      <p:sp>
        <p:nvSpPr>
          <p:cNvPr id="9" name="Footer Placeholder 8"/>
          <p:cNvSpPr>
            <a:spLocks noGrp="1"/>
          </p:cNvSpPr>
          <p:nvPr>
            <p:ph type="ftr" sz="quarter" idx="11"/>
          </p:nvPr>
        </p:nvSpPr>
        <p:spPr/>
        <p:txBody>
          <a:bodyPr/>
          <a:lstStyle/>
          <a:p>
            <a:endParaRPr lang="en-AU"/>
          </a:p>
        </p:txBody>
      </p:sp>
      <p:sp>
        <p:nvSpPr>
          <p:cNvPr id="10" name="Slide Number Placeholder 9"/>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1980479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2BCF81-A564-408D-A7CC-32BD0953D93B}" type="datetimeFigureOut">
              <a:rPr lang="en-AU" smtClean="0"/>
              <a:t>10/03/2025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7D58D255-5F7E-B14E-9824-833217DAD44B}"/>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2BCF81-A564-408D-A7CC-32BD0953D93B}" type="datetimeFigureOut">
              <a:rPr lang="en-AU" smtClean="0"/>
              <a:t>10/03/2025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BC2CEBC3-9C96-A6C1-1493-0EC7A3637115}"/>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76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2BCF81-A564-408D-A7CC-32BD0953D93B}" type="datetimeFigureOut">
              <a:rPr lang="en-AU" smtClean="0"/>
              <a:t>10/03/2025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
        <p:nvSpPr>
          <p:cNvPr id="9" name="Rectangle 8">
            <a:extLst>
              <a:ext uri="{FF2B5EF4-FFF2-40B4-BE49-F238E27FC236}">
                <a16:creationId xmlns:a16="http://schemas.microsoft.com/office/drawing/2014/main" id="{39898989-26FE-31EB-CAE1-4F0401B0C029}"/>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237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2BCF81-A564-408D-A7CC-32BD0953D93B}" type="datetimeFigureOut">
              <a:rPr lang="en-AU" smtClean="0"/>
              <a:t>10/03/2025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C0F8BAE-63B0-4F6D-B939-F3DAE9666FD1}" type="slidenum">
              <a:rPr lang="en-AU" smtClean="0"/>
              <a:t>‹#›</a:t>
            </a:fld>
            <a:endParaRPr lang="en-AU"/>
          </a:p>
        </p:txBody>
      </p:sp>
      <p:sp>
        <p:nvSpPr>
          <p:cNvPr id="2" name="Rectangle 1">
            <a:extLst>
              <a:ext uri="{FF2B5EF4-FFF2-40B4-BE49-F238E27FC236}">
                <a16:creationId xmlns:a16="http://schemas.microsoft.com/office/drawing/2014/main" id="{5189619A-7595-ABF6-0494-92389D2C205F}"/>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5103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2BCF81-A564-408D-A7CC-32BD0953D93B}" type="datetimeFigureOut">
              <a:rPr lang="en-AU" smtClean="0"/>
              <a:t>10/03/2025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C0F8BAE-63B0-4F6D-B939-F3DAE9666FD1}" type="slidenum">
              <a:rPr lang="en-AU" smtClean="0"/>
              <a:t>‹#›</a:t>
            </a:fld>
            <a:endParaRPr lang="en-AU"/>
          </a:p>
        </p:txBody>
      </p:sp>
      <p:sp>
        <p:nvSpPr>
          <p:cNvPr id="8" name="Rectangle 7">
            <a:extLst>
              <a:ext uri="{FF2B5EF4-FFF2-40B4-BE49-F238E27FC236}">
                <a16:creationId xmlns:a16="http://schemas.microsoft.com/office/drawing/2014/main" id="{18CCE357-1695-94E9-7C70-739813D6C033}"/>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39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BCF81-A564-408D-A7CC-32BD0953D93B}" type="datetimeFigureOut">
              <a:rPr lang="en-AU" smtClean="0"/>
              <a:t>10/03/2025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C0F8BAE-63B0-4F6D-B939-F3DAE9666FD1}" type="slidenum">
              <a:rPr lang="en-AU" smtClean="0"/>
              <a:t>‹#›</a:t>
            </a:fld>
            <a:endParaRPr lang="en-AU"/>
          </a:p>
        </p:txBody>
      </p:sp>
      <p:sp>
        <p:nvSpPr>
          <p:cNvPr id="7" name="Rectangle 6">
            <a:extLst>
              <a:ext uri="{FF2B5EF4-FFF2-40B4-BE49-F238E27FC236}">
                <a16:creationId xmlns:a16="http://schemas.microsoft.com/office/drawing/2014/main" id="{6F7BE984-E839-2646-CB2B-0607DFE39924}"/>
              </a:ext>
            </a:extLst>
          </p:cNvPr>
          <p:cNvSpPr/>
          <p:nvPr userDrawn="1"/>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852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2BCF81-A564-408D-A7CC-32BD0953D93B}" type="datetimeFigureOut">
              <a:rPr lang="en-AU" smtClean="0"/>
              <a:t>10/03/2025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0F8BAE-63B0-4F6D-B939-F3DAE9666FD1}" type="slidenum">
              <a:rPr lang="en-AU" smtClean="0"/>
              <a:t>‹#›</a:t>
            </a:fld>
            <a:endParaRPr lang="en-AU"/>
          </a:p>
        </p:txBody>
      </p:sp>
    </p:spTree>
    <p:extLst>
      <p:ext uri="{BB962C8B-B14F-4D97-AF65-F5344CB8AC3E}">
        <p14:creationId xmlns:p14="http://schemas.microsoft.com/office/powerpoint/2010/main" val="294538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CF2BCF81-A564-408D-A7CC-32BD0953D93B}" type="datetimeFigureOut">
              <a:rPr lang="en-AU" smtClean="0"/>
              <a:t>10/03/2025</a:t>
            </a:fld>
            <a:endParaRPr lang="en-AU"/>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AU"/>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9C0F8BAE-63B0-4F6D-B939-F3DAE9666FD1}" type="slidenum">
              <a:rPr lang="en-AU" smtClean="0"/>
              <a:t>‹#›</a:t>
            </a:fld>
            <a:endParaRPr lang="en-AU"/>
          </a:p>
        </p:txBody>
      </p:sp>
      <p:grpSp>
        <p:nvGrpSpPr>
          <p:cNvPr id="14" name="Group 13">
            <a:extLst>
              <a:ext uri="{FF2B5EF4-FFF2-40B4-BE49-F238E27FC236}">
                <a16:creationId xmlns:a16="http://schemas.microsoft.com/office/drawing/2014/main" id="{E9D7F4FA-1F47-A89C-EF93-B72EEACE35C0}"/>
              </a:ext>
            </a:extLst>
          </p:cNvPr>
          <p:cNvGrpSpPr/>
          <p:nvPr userDrawn="1"/>
        </p:nvGrpSpPr>
        <p:grpSpPr>
          <a:xfrm>
            <a:off x="541506" y="6418032"/>
            <a:ext cx="10145894" cy="422080"/>
            <a:chOff x="541506" y="6418032"/>
            <a:chExt cx="10145894" cy="422080"/>
          </a:xfrm>
        </p:grpSpPr>
        <p:pic>
          <p:nvPicPr>
            <p:cNvPr id="10" name="Picture 9" descr="A black and white logo&#10;&#10;Description automatically generated">
              <a:extLst>
                <a:ext uri="{FF2B5EF4-FFF2-40B4-BE49-F238E27FC236}">
                  <a16:creationId xmlns:a16="http://schemas.microsoft.com/office/drawing/2014/main" id="{F9886321-6C2C-5D5D-62EA-10EB4544B5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506" y="6461627"/>
              <a:ext cx="965456" cy="340385"/>
            </a:xfrm>
            <a:prstGeom prst="rect">
              <a:avLst/>
            </a:prstGeom>
          </p:spPr>
        </p:pic>
        <p:pic>
          <p:nvPicPr>
            <p:cNvPr id="11" name="Picture 10">
              <a:extLst>
                <a:ext uri="{FF2B5EF4-FFF2-40B4-BE49-F238E27FC236}">
                  <a16:creationId xmlns:a16="http://schemas.microsoft.com/office/drawing/2014/main" id="{F50D91B9-16EC-7985-5962-076325FA6F4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506962" y="6418032"/>
              <a:ext cx="1038470" cy="422080"/>
            </a:xfrm>
            <a:prstGeom prst="rect">
              <a:avLst/>
            </a:prstGeom>
          </p:spPr>
        </p:pic>
        <p:sp>
          <p:nvSpPr>
            <p:cNvPr id="12" name="TextBox 11">
              <a:extLst>
                <a:ext uri="{FF2B5EF4-FFF2-40B4-BE49-F238E27FC236}">
                  <a16:creationId xmlns:a16="http://schemas.microsoft.com/office/drawing/2014/main" id="{540BE0AB-E869-F43A-86CD-7363F558028D}"/>
                </a:ext>
              </a:extLst>
            </p:cNvPr>
            <p:cNvSpPr txBox="1"/>
            <p:nvPr userDrawn="1"/>
          </p:nvSpPr>
          <p:spPr>
            <a:xfrm>
              <a:off x="3150871" y="6476772"/>
              <a:ext cx="7536529" cy="307777"/>
            </a:xfrm>
            <a:prstGeom prst="rect">
              <a:avLst/>
            </a:prstGeom>
            <a:noFill/>
          </p:spPr>
          <p:txBody>
            <a:bodyPr wrap="square" rtlCol="0">
              <a:spAutoFit/>
            </a:bodyPr>
            <a:lstStyle/>
            <a:p>
              <a:pPr algn="l"/>
              <a:r>
                <a:rPr lang="en-AU" sz="1400" b="1" dirty="0">
                  <a:solidFill>
                    <a:schemeClr val="tx1">
                      <a:lumMod val="75000"/>
                      <a:lumOff val="25000"/>
                    </a:schemeClr>
                  </a:solidFill>
                  <a:latin typeface="Montserrat" panose="00000500000000000000" pitchFamily="50" charset="0"/>
                </a:rPr>
                <a:t>Commercial Law CPD Conference 2025</a:t>
              </a:r>
            </a:p>
          </p:txBody>
        </p:sp>
      </p:grpSp>
      <p:pic>
        <p:nvPicPr>
          <p:cNvPr id="15" name="Picture 14" descr="A black background with blue and white text&#10;&#10;AI-generated content may be incorrect.">
            <a:extLst>
              <a:ext uri="{FF2B5EF4-FFF2-40B4-BE49-F238E27FC236}">
                <a16:creationId xmlns:a16="http://schemas.microsoft.com/office/drawing/2014/main" id="{D962576D-CAAB-3742-CECC-0E79D931B2E7}"/>
              </a:ext>
            </a:extLst>
          </p:cNvPr>
          <p:cNvPicPr>
            <a:picLocks noChangeAspect="1"/>
          </p:cNvPicPr>
          <p:nvPr userDrawn="1"/>
        </p:nvPicPr>
        <p:blipFill>
          <a:blip r:embed="rId16">
            <a:extLst>
              <a:ext uri="{28A0092B-C50C-407E-A947-70E740481C1C}">
                <a14:useLocalDpi xmlns:a14="http://schemas.microsoft.com/office/drawing/2010/main" val="0"/>
              </a:ext>
            </a:extLst>
          </a:blip>
          <a:srcRect l="16903" t="24595" r="19978" b="24425"/>
          <a:stretch/>
        </p:blipFill>
        <p:spPr>
          <a:xfrm>
            <a:off x="2472418" y="6494235"/>
            <a:ext cx="533481" cy="307777"/>
          </a:xfrm>
          <a:prstGeom prst="rect">
            <a:avLst/>
          </a:prstGeom>
        </p:spPr>
      </p:pic>
    </p:spTree>
    <p:extLst>
      <p:ext uri="{BB962C8B-B14F-4D97-AF65-F5344CB8AC3E}">
        <p14:creationId xmlns:p14="http://schemas.microsoft.com/office/powerpoint/2010/main" val="2800599174"/>
      </p:ext>
    </p:extLst>
  </p:cSld>
  <p:clrMap bg1="lt1" tx1="dk1" bg2="lt2" tx2="dk2" accent1="accent1" accent2="accent2" accent3="accent3" accent4="accent4" accent5="accent5" accent6="accent6" hlink="hlink" folHlink="folHlink"/>
  <p:sldLayoutIdLst>
    <p:sldLayoutId id="2147483897"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shua.kohn@vicbar.com.a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mailto:joshua.kohn@vicbar.com.au"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2BAD6-3C10-C68F-E04F-031C7E119190}"/>
              </a:ext>
            </a:extLst>
          </p:cNvPr>
          <p:cNvSpPr>
            <a:spLocks noGrp="1"/>
          </p:cNvSpPr>
          <p:nvPr>
            <p:ph type="ctrTitle"/>
          </p:nvPr>
        </p:nvSpPr>
        <p:spPr/>
        <p:txBody>
          <a:bodyPr>
            <a:normAutofit/>
          </a:bodyPr>
          <a:lstStyle/>
          <a:p>
            <a:r>
              <a:rPr lang="en-US" dirty="0"/>
              <a:t>INSOLVENCY, TRUSTS AND JUDICIAL DIRECTIONS</a:t>
            </a:r>
            <a:br>
              <a:rPr lang="en-US" dirty="0"/>
            </a:br>
            <a:endParaRPr lang="en-AU" dirty="0"/>
          </a:p>
        </p:txBody>
      </p:sp>
      <p:sp>
        <p:nvSpPr>
          <p:cNvPr id="3" name="Subtitle 2">
            <a:extLst>
              <a:ext uri="{FF2B5EF4-FFF2-40B4-BE49-F238E27FC236}">
                <a16:creationId xmlns:a16="http://schemas.microsoft.com/office/drawing/2014/main" id="{C6E91900-1513-56D4-D05F-D992D3A07919}"/>
              </a:ext>
            </a:extLst>
          </p:cNvPr>
          <p:cNvSpPr>
            <a:spLocks noGrp="1"/>
          </p:cNvSpPr>
          <p:nvPr>
            <p:ph type="subTitle" idx="1"/>
          </p:nvPr>
        </p:nvSpPr>
        <p:spPr>
          <a:xfrm>
            <a:off x="474239" y="4767943"/>
            <a:ext cx="10147579" cy="1863951"/>
          </a:xfrm>
        </p:spPr>
        <p:txBody>
          <a:bodyPr>
            <a:normAutofit/>
          </a:bodyPr>
          <a:lstStyle/>
          <a:p>
            <a:r>
              <a:rPr lang="en-US" sz="2400" dirty="0"/>
              <a:t>Presented by: Joshua Kohn</a:t>
            </a:r>
          </a:p>
          <a:p>
            <a:r>
              <a:rPr lang="en-US" sz="2400" dirty="0"/>
              <a:t>Email: </a:t>
            </a:r>
            <a:r>
              <a:rPr lang="en-US" sz="2400" dirty="0">
                <a:hlinkClick r:id="rId2"/>
              </a:rPr>
              <a:t>joshua.kohn@vicbar.com.au</a:t>
            </a:r>
            <a:endParaRPr lang="en-US" sz="2400" dirty="0"/>
          </a:p>
          <a:p>
            <a:r>
              <a:rPr lang="en-US" sz="2400" dirty="0"/>
              <a:t>Tel: 9225 6756 or 0403 574 362 </a:t>
            </a:r>
            <a:endParaRPr lang="en-AU" sz="2400" dirty="0"/>
          </a:p>
        </p:txBody>
      </p:sp>
    </p:spTree>
    <p:extLst>
      <p:ext uri="{BB962C8B-B14F-4D97-AF65-F5344CB8AC3E}">
        <p14:creationId xmlns:p14="http://schemas.microsoft.com/office/powerpoint/2010/main" val="726575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CA158-8248-1B69-508C-3926D09BF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4D58D-8A19-BE86-2E4E-54BAA0E5D70E}"/>
              </a:ext>
            </a:extLst>
          </p:cNvPr>
          <p:cNvSpPr>
            <a:spLocks noGrp="1"/>
          </p:cNvSpPr>
          <p:nvPr>
            <p:ph type="title"/>
          </p:nvPr>
        </p:nvSpPr>
        <p:spPr/>
        <p:txBody>
          <a:bodyPr/>
          <a:lstStyle/>
          <a:p>
            <a:r>
              <a:rPr lang="en-US" dirty="0"/>
              <a:t>When should you seek judicial advice / directions?</a:t>
            </a:r>
            <a:endParaRPr lang="en-AU" dirty="0"/>
          </a:p>
        </p:txBody>
      </p:sp>
      <p:sp>
        <p:nvSpPr>
          <p:cNvPr id="3" name="Content Placeholder 2">
            <a:extLst>
              <a:ext uri="{FF2B5EF4-FFF2-40B4-BE49-F238E27FC236}">
                <a16:creationId xmlns:a16="http://schemas.microsoft.com/office/drawing/2014/main" id="{6FBBC107-1242-FD08-E841-99D3EEF4400B}"/>
              </a:ext>
            </a:extLst>
          </p:cNvPr>
          <p:cNvSpPr>
            <a:spLocks noGrp="1"/>
          </p:cNvSpPr>
          <p:nvPr>
            <p:ph idx="1"/>
          </p:nvPr>
        </p:nvSpPr>
        <p:spPr/>
        <p:txBody>
          <a:bodyPr/>
          <a:lstStyle/>
          <a:p>
            <a:pPr>
              <a:buFont typeface="Arial" panose="020B0604020202020204" pitchFamily="34" charset="0"/>
              <a:buChar char="•"/>
            </a:pPr>
            <a:r>
              <a:rPr lang="en-US" dirty="0">
                <a:solidFill>
                  <a:schemeClr val="tx1">
                    <a:lumMod val="75000"/>
                    <a:lumOff val="25000"/>
                  </a:schemeClr>
                </a:solidFill>
              </a:rPr>
              <a:t>Depends on the circumstances.</a:t>
            </a:r>
          </a:p>
          <a:p>
            <a:pPr>
              <a:buFont typeface="Arial" panose="020B0604020202020204" pitchFamily="34" charset="0"/>
              <a:buChar char="•"/>
            </a:pPr>
            <a:r>
              <a:rPr lang="en-US" dirty="0">
                <a:solidFill>
                  <a:schemeClr val="tx1">
                    <a:lumMod val="75000"/>
                    <a:lumOff val="25000"/>
                  </a:schemeClr>
                </a:solidFill>
              </a:rPr>
              <a:t>No legal obligation to obtain advice before commencing or defending proceedings.</a:t>
            </a:r>
          </a:p>
          <a:p>
            <a:pPr>
              <a:buFont typeface="Arial" panose="020B0604020202020204" pitchFamily="34" charset="0"/>
              <a:buChar char="•"/>
            </a:pPr>
            <a:r>
              <a:rPr lang="en-US" dirty="0">
                <a:solidFill>
                  <a:schemeClr val="tx1">
                    <a:lumMod val="75000"/>
                    <a:lumOff val="25000"/>
                  </a:schemeClr>
                </a:solidFill>
              </a:rPr>
              <a:t>If a trustee is being sued in its capacity as trustee, there is a real issue as to how a trustee should act with respect to trust property and it is appropriate that the trustee seek the advice of the court.</a:t>
            </a:r>
          </a:p>
          <a:p>
            <a:pPr>
              <a:buFont typeface="Arial" panose="020B0604020202020204" pitchFamily="34" charset="0"/>
              <a:buChar char="•"/>
            </a:pPr>
            <a:r>
              <a:rPr lang="en-US" dirty="0">
                <a:solidFill>
                  <a:schemeClr val="tx1">
                    <a:lumMod val="75000"/>
                    <a:lumOff val="25000"/>
                  </a:schemeClr>
                </a:solidFill>
              </a:rPr>
              <a:t>See Macedonian Orthodox Church (2008) 237 CLR 66 at [71]-[72].</a:t>
            </a:r>
            <a:endParaRPr lang="en-AU" dirty="0">
              <a:solidFill>
                <a:schemeClr val="tx1">
                  <a:lumMod val="75000"/>
                  <a:lumOff val="25000"/>
                </a:schemeClr>
              </a:solidFill>
            </a:endParaRPr>
          </a:p>
          <a:p>
            <a:endParaRPr lang="en-AU" dirty="0"/>
          </a:p>
        </p:txBody>
      </p:sp>
    </p:spTree>
    <p:extLst>
      <p:ext uri="{BB962C8B-B14F-4D97-AF65-F5344CB8AC3E}">
        <p14:creationId xmlns:p14="http://schemas.microsoft.com/office/powerpoint/2010/main" val="3483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683F5-A825-CED2-28DE-71C8CAD27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4EB27-7039-3D8E-B2C9-76AB063D5A9F}"/>
              </a:ext>
            </a:extLst>
          </p:cNvPr>
          <p:cNvSpPr>
            <a:spLocks noGrp="1"/>
          </p:cNvSpPr>
          <p:nvPr>
            <p:ph type="title"/>
          </p:nvPr>
        </p:nvSpPr>
        <p:spPr/>
        <p:txBody>
          <a:bodyPr/>
          <a:lstStyle/>
          <a:p>
            <a:r>
              <a:rPr lang="en-US" dirty="0"/>
              <a:t>Costs</a:t>
            </a:r>
            <a:endParaRPr lang="en-AU" dirty="0"/>
          </a:p>
        </p:txBody>
      </p:sp>
      <p:sp>
        <p:nvSpPr>
          <p:cNvPr id="3" name="Content Placeholder 2">
            <a:extLst>
              <a:ext uri="{FF2B5EF4-FFF2-40B4-BE49-F238E27FC236}">
                <a16:creationId xmlns:a16="http://schemas.microsoft.com/office/drawing/2014/main" id="{2A9A86D2-1157-1425-4147-78527093F61D}"/>
              </a:ext>
            </a:extLst>
          </p:cNvPr>
          <p:cNvSpPr>
            <a:spLocks noGrp="1"/>
          </p:cNvSpPr>
          <p:nvPr>
            <p:ph idx="1"/>
          </p:nvPr>
        </p:nvSpPr>
        <p:spPr/>
        <p:txBody>
          <a:bodyPr/>
          <a:lstStyle/>
          <a:p>
            <a:pPr>
              <a:buFont typeface="Arial" panose="020B0604020202020204" pitchFamily="34" charset="0"/>
              <a:buChar char="•"/>
            </a:pPr>
            <a:r>
              <a:rPr lang="en-US" dirty="0">
                <a:solidFill>
                  <a:schemeClr val="tx1">
                    <a:lumMod val="75000"/>
                    <a:lumOff val="25000"/>
                  </a:schemeClr>
                </a:solidFill>
              </a:rPr>
              <a:t>The Court has jurisdiction to order that costs incurred in seeking trustee directions are paid out of the trust property, or, such persons as the Court thinks fit.</a:t>
            </a:r>
          </a:p>
          <a:p>
            <a:pPr>
              <a:buFont typeface="Arial" panose="020B0604020202020204" pitchFamily="34" charset="0"/>
              <a:buChar char="•"/>
            </a:pPr>
            <a:r>
              <a:rPr lang="en-US" dirty="0">
                <a:solidFill>
                  <a:schemeClr val="tx1">
                    <a:lumMod val="75000"/>
                    <a:lumOff val="25000"/>
                  </a:schemeClr>
                </a:solidFill>
              </a:rPr>
              <a:t>A trustee is generally entitled to be indemnified if the appropriate approach and procedure is followed.</a:t>
            </a:r>
          </a:p>
          <a:p>
            <a:pPr>
              <a:buFont typeface="Arial" panose="020B0604020202020204" pitchFamily="34" charset="0"/>
              <a:buChar char="•"/>
            </a:pPr>
            <a:r>
              <a:rPr lang="en-US" dirty="0">
                <a:solidFill>
                  <a:schemeClr val="tx1">
                    <a:lumMod val="75000"/>
                    <a:lumOff val="25000"/>
                  </a:schemeClr>
                </a:solidFill>
              </a:rPr>
              <a:t>The corollary is that a trustee who does not pursue the appropriate approach may not be able to recoup their expenditure out of the trust property</a:t>
            </a:r>
            <a:endParaRPr lang="en-AU" dirty="0"/>
          </a:p>
        </p:txBody>
      </p:sp>
    </p:spTree>
    <p:extLst>
      <p:ext uri="{BB962C8B-B14F-4D97-AF65-F5344CB8AC3E}">
        <p14:creationId xmlns:p14="http://schemas.microsoft.com/office/powerpoint/2010/main" val="533704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CFDF2-26DB-A67B-ECBC-E8C43D43E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00B26A-FE0D-E59F-57F5-8A4FB1A924DB}"/>
              </a:ext>
            </a:extLst>
          </p:cNvPr>
          <p:cNvSpPr>
            <a:spLocks noGrp="1"/>
          </p:cNvSpPr>
          <p:nvPr>
            <p:ph type="title"/>
          </p:nvPr>
        </p:nvSpPr>
        <p:spPr/>
        <p:txBody>
          <a:bodyPr/>
          <a:lstStyle/>
          <a:p>
            <a:r>
              <a:rPr lang="en-US" dirty="0"/>
              <a:t>Contact details</a:t>
            </a:r>
            <a:endParaRPr lang="en-AU" dirty="0"/>
          </a:p>
        </p:txBody>
      </p:sp>
      <p:sp>
        <p:nvSpPr>
          <p:cNvPr id="3" name="Content Placeholder 2">
            <a:extLst>
              <a:ext uri="{FF2B5EF4-FFF2-40B4-BE49-F238E27FC236}">
                <a16:creationId xmlns:a16="http://schemas.microsoft.com/office/drawing/2014/main" id="{438C59AC-75C8-C2F6-FD10-1D9999F7EBD4}"/>
              </a:ext>
            </a:extLst>
          </p:cNvPr>
          <p:cNvSpPr>
            <a:spLocks noGrp="1"/>
          </p:cNvSpPr>
          <p:nvPr>
            <p:ph idx="1"/>
          </p:nvPr>
        </p:nvSpPr>
        <p:spPr/>
        <p:txBody>
          <a:bodyPr/>
          <a:lstStyle/>
          <a:p>
            <a:r>
              <a:rPr lang="en-AU" sz="2000" dirty="0"/>
              <a:t>Joshua Kohn</a:t>
            </a:r>
          </a:p>
          <a:p>
            <a:r>
              <a:rPr lang="en-AU" sz="2000" dirty="0"/>
              <a:t>Level 29, 140 William Street</a:t>
            </a:r>
          </a:p>
          <a:p>
            <a:r>
              <a:rPr lang="en-AU" sz="2000" dirty="0"/>
              <a:t>Phone: 03 9225 6756</a:t>
            </a:r>
          </a:p>
          <a:p>
            <a:r>
              <a:rPr lang="en-AU" sz="2000" dirty="0"/>
              <a:t>Mobile: 0403 574 362</a:t>
            </a:r>
          </a:p>
          <a:p>
            <a:r>
              <a:rPr lang="en-AU" sz="2000" dirty="0"/>
              <a:t>Email: </a:t>
            </a:r>
            <a:r>
              <a:rPr lang="en-AU" sz="2000" dirty="0">
                <a:hlinkClick r:id="rId2"/>
              </a:rPr>
              <a:t>joshua.kohn@vicbar.com.au</a:t>
            </a:r>
            <a:r>
              <a:rPr lang="en-AU" dirty="0"/>
              <a:t> </a:t>
            </a:r>
          </a:p>
          <a:p>
            <a:endParaRPr lang="en-AU" dirty="0"/>
          </a:p>
        </p:txBody>
      </p:sp>
    </p:spTree>
    <p:extLst>
      <p:ext uri="{BB962C8B-B14F-4D97-AF65-F5344CB8AC3E}">
        <p14:creationId xmlns:p14="http://schemas.microsoft.com/office/powerpoint/2010/main" val="540240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BA99-D315-3800-C8D8-26527A47F1C6}"/>
              </a:ext>
            </a:extLst>
          </p:cNvPr>
          <p:cNvSpPr>
            <a:spLocks noGrp="1"/>
          </p:cNvSpPr>
          <p:nvPr>
            <p:ph type="title"/>
          </p:nvPr>
        </p:nvSpPr>
        <p:spPr/>
        <p:txBody>
          <a:bodyPr/>
          <a:lstStyle/>
          <a:p>
            <a:r>
              <a:rPr lang="en-US" dirty="0"/>
              <a:t>Trust Duties</a:t>
            </a:r>
            <a:endParaRPr lang="en-AU" dirty="0"/>
          </a:p>
        </p:txBody>
      </p:sp>
      <p:sp>
        <p:nvSpPr>
          <p:cNvPr id="3" name="Content Placeholder 2">
            <a:extLst>
              <a:ext uri="{FF2B5EF4-FFF2-40B4-BE49-F238E27FC236}">
                <a16:creationId xmlns:a16="http://schemas.microsoft.com/office/drawing/2014/main" id="{FDA7DAC2-0EE5-C2BD-BC81-9ACBD9436729}"/>
              </a:ext>
            </a:extLst>
          </p:cNvPr>
          <p:cNvSpPr>
            <a:spLocks noGrp="1"/>
          </p:cNvSpPr>
          <p:nvPr>
            <p:ph idx="1"/>
          </p:nvPr>
        </p:nvSpPr>
        <p:spPr/>
        <p:txBody>
          <a:bodyPr/>
          <a:lstStyle/>
          <a:p>
            <a:r>
              <a:rPr lang="en-US" dirty="0"/>
              <a:t>Relationship between trustee and beneficiaries is a fiduciary one.</a:t>
            </a:r>
          </a:p>
          <a:p>
            <a:r>
              <a:rPr lang="en-US" dirty="0"/>
              <a:t>Trust duties:</a:t>
            </a:r>
          </a:p>
          <a:p>
            <a:pPr lvl="1"/>
            <a:r>
              <a:rPr lang="en-US" dirty="0"/>
              <a:t>Duty to avoid a conflict of interest.</a:t>
            </a:r>
          </a:p>
          <a:p>
            <a:pPr lvl="1"/>
            <a:r>
              <a:rPr lang="en-US" dirty="0"/>
              <a:t>Duty to avoid any </a:t>
            </a:r>
            <a:r>
              <a:rPr lang="en-US" dirty="0" err="1"/>
              <a:t>unauthorised</a:t>
            </a:r>
            <a:r>
              <a:rPr lang="en-US" dirty="0"/>
              <a:t> profit from use of position, property or confidential information.</a:t>
            </a:r>
          </a:p>
          <a:p>
            <a:pPr lvl="1"/>
            <a:r>
              <a:rPr lang="en-US" dirty="0"/>
              <a:t>Duty to comply with the terms of the trust deed.</a:t>
            </a:r>
          </a:p>
          <a:p>
            <a:pPr lvl="1"/>
            <a:r>
              <a:rPr lang="en-US" dirty="0"/>
              <a:t>Duty to keep accounts and provide them to beneficiaries.</a:t>
            </a:r>
          </a:p>
          <a:p>
            <a:pPr lvl="1"/>
            <a:r>
              <a:rPr lang="en-US" dirty="0"/>
              <a:t>Duty to act personally and not fetter their discretion .</a:t>
            </a:r>
            <a:endParaRPr lang="en-AU" dirty="0"/>
          </a:p>
        </p:txBody>
      </p:sp>
    </p:spTree>
    <p:extLst>
      <p:ext uri="{BB962C8B-B14F-4D97-AF65-F5344CB8AC3E}">
        <p14:creationId xmlns:p14="http://schemas.microsoft.com/office/powerpoint/2010/main" val="400495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D1329-5F83-B08F-8D7B-55AE7931277D}"/>
              </a:ext>
            </a:extLst>
          </p:cNvPr>
          <p:cNvSpPr>
            <a:spLocks noGrp="1"/>
          </p:cNvSpPr>
          <p:nvPr>
            <p:ph type="title"/>
          </p:nvPr>
        </p:nvSpPr>
        <p:spPr/>
        <p:txBody>
          <a:bodyPr/>
          <a:lstStyle/>
          <a:p>
            <a:r>
              <a:rPr lang="en-US" dirty="0"/>
              <a:t>Judicial advice and directions</a:t>
            </a:r>
            <a:endParaRPr lang="en-AU" dirty="0"/>
          </a:p>
        </p:txBody>
      </p:sp>
      <p:sp>
        <p:nvSpPr>
          <p:cNvPr id="3" name="Content Placeholder 2">
            <a:extLst>
              <a:ext uri="{FF2B5EF4-FFF2-40B4-BE49-F238E27FC236}">
                <a16:creationId xmlns:a16="http://schemas.microsoft.com/office/drawing/2014/main" id="{C2F55468-13E7-DD0C-C197-AF7BF7F19164}"/>
              </a:ext>
            </a:extLst>
          </p:cNvPr>
          <p:cNvSpPr>
            <a:spLocks noGrp="1"/>
          </p:cNvSpPr>
          <p:nvPr>
            <p:ph idx="1"/>
          </p:nvPr>
        </p:nvSpPr>
        <p:spPr/>
        <p:txBody>
          <a:bodyPr/>
          <a:lstStyle/>
          <a:p>
            <a:r>
              <a:rPr lang="en-US" dirty="0"/>
              <a:t>Sometime a trustee will want to take a particular course of action but it is unclear whether the course of action is within power.</a:t>
            </a:r>
          </a:p>
          <a:p>
            <a:r>
              <a:rPr lang="en-US" dirty="0"/>
              <a:t>Often arises because there is ambiguity in the terms of the trust deed or a trustee is unsure as to the correct interpretation to place on a clause in a trust deed.</a:t>
            </a:r>
          </a:p>
          <a:p>
            <a:r>
              <a:rPr lang="en-US" dirty="0"/>
              <a:t>Applies whether unit trust or a discretionary trust.</a:t>
            </a:r>
          </a:p>
          <a:p>
            <a:r>
              <a:rPr lang="en-US" dirty="0"/>
              <a:t>Option seek advise and/or directions from the Court.</a:t>
            </a:r>
          </a:p>
        </p:txBody>
      </p:sp>
    </p:spTree>
    <p:extLst>
      <p:ext uri="{BB962C8B-B14F-4D97-AF65-F5344CB8AC3E}">
        <p14:creationId xmlns:p14="http://schemas.microsoft.com/office/powerpoint/2010/main" val="1756198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EDF0-A6BE-4C11-BE76-5522C1F4F580}"/>
              </a:ext>
            </a:extLst>
          </p:cNvPr>
          <p:cNvSpPr>
            <a:spLocks noGrp="1"/>
          </p:cNvSpPr>
          <p:nvPr>
            <p:ph type="title"/>
          </p:nvPr>
        </p:nvSpPr>
        <p:spPr/>
        <p:txBody>
          <a:bodyPr/>
          <a:lstStyle/>
          <a:p>
            <a:r>
              <a:rPr lang="en-US" dirty="0"/>
              <a:t>Jurisdiction</a:t>
            </a:r>
            <a:endParaRPr lang="en-AU" dirty="0"/>
          </a:p>
        </p:txBody>
      </p:sp>
      <p:sp>
        <p:nvSpPr>
          <p:cNvPr id="3" name="Content Placeholder 2">
            <a:extLst>
              <a:ext uri="{FF2B5EF4-FFF2-40B4-BE49-F238E27FC236}">
                <a16:creationId xmlns:a16="http://schemas.microsoft.com/office/drawing/2014/main" id="{01E1EECC-1B08-38BC-22C4-7C66C401E7CD}"/>
              </a:ext>
            </a:extLst>
          </p:cNvPr>
          <p:cNvSpPr>
            <a:spLocks noGrp="1"/>
          </p:cNvSpPr>
          <p:nvPr>
            <p:ph idx="1"/>
          </p:nvPr>
        </p:nvSpPr>
        <p:spPr/>
        <p:txBody>
          <a:bodyPr/>
          <a:lstStyle/>
          <a:p>
            <a:r>
              <a:rPr lang="en-US" dirty="0"/>
              <a:t>Rule 54.02 of the Supreme Court (General Civil Procedure) Rules 2015.</a:t>
            </a:r>
          </a:p>
          <a:p>
            <a:r>
              <a:rPr lang="en-US" dirty="0"/>
              <a:t>Section 90-15 of the Corporations Act 2001.</a:t>
            </a:r>
          </a:p>
          <a:p>
            <a:r>
              <a:rPr lang="en-US" dirty="0"/>
              <a:t>In Macedonian Church v Eminence Petar (2008) 237 CLR 66, the High Court </a:t>
            </a:r>
            <a:r>
              <a:rPr lang="en-US" dirty="0" err="1"/>
              <a:t>emphasised</a:t>
            </a:r>
            <a:r>
              <a:rPr lang="en-US" dirty="0"/>
              <a:t> the importance of a trustee in doubt seeking judicial advice as to the correct course of action, and made clear that the only jurisdiction bar is that an applicant must point to the existence of a question respecting the management or administration of the trust property or a question respecting the interpretation of the trust instrument.</a:t>
            </a:r>
          </a:p>
          <a:p>
            <a:r>
              <a:rPr lang="en-US" dirty="0"/>
              <a:t>Court can advise and direct a trustee regarding the performance of the trust and transactions by a trustee</a:t>
            </a:r>
            <a:endParaRPr lang="en-AU" dirty="0"/>
          </a:p>
        </p:txBody>
      </p:sp>
    </p:spTree>
    <p:extLst>
      <p:ext uri="{BB962C8B-B14F-4D97-AF65-F5344CB8AC3E}">
        <p14:creationId xmlns:p14="http://schemas.microsoft.com/office/powerpoint/2010/main" val="2940838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85CD-86C4-CB78-12C9-24B69345FA00}"/>
              </a:ext>
            </a:extLst>
          </p:cNvPr>
          <p:cNvSpPr>
            <a:spLocks noGrp="1"/>
          </p:cNvSpPr>
          <p:nvPr>
            <p:ph type="title"/>
          </p:nvPr>
        </p:nvSpPr>
        <p:spPr/>
        <p:txBody>
          <a:bodyPr/>
          <a:lstStyle/>
          <a:p>
            <a:r>
              <a:rPr lang="en-US" dirty="0"/>
              <a:t>Section 90-15 </a:t>
            </a:r>
            <a:endParaRPr lang="en-AU" dirty="0"/>
          </a:p>
        </p:txBody>
      </p:sp>
      <p:sp>
        <p:nvSpPr>
          <p:cNvPr id="3" name="Content Placeholder 2">
            <a:extLst>
              <a:ext uri="{FF2B5EF4-FFF2-40B4-BE49-F238E27FC236}">
                <a16:creationId xmlns:a16="http://schemas.microsoft.com/office/drawing/2014/main" id="{9F4523F1-7999-A3D8-61CC-0D9E814D16C0}"/>
              </a:ext>
            </a:extLst>
          </p:cNvPr>
          <p:cNvSpPr>
            <a:spLocks noGrp="1"/>
          </p:cNvSpPr>
          <p:nvPr>
            <p:ph idx="1"/>
          </p:nvPr>
        </p:nvSpPr>
        <p:spPr/>
        <p:txBody>
          <a:bodyPr>
            <a:normAutofit fontScale="92500" lnSpcReduction="20000"/>
          </a:bodyPr>
          <a:lstStyle/>
          <a:p>
            <a:r>
              <a:rPr lang="en-US" dirty="0"/>
              <a:t>Section 90-15 provides that “[t]he court may make such orders as it thinks fit in relation to the external administration of a company.”</a:t>
            </a:r>
          </a:p>
          <a:p>
            <a:r>
              <a:rPr lang="en-US" dirty="0"/>
              <a:t>The language of s 90-15(1) is unconstrained.</a:t>
            </a:r>
          </a:p>
          <a:p>
            <a:r>
              <a:rPr lang="en-US" dirty="0"/>
              <a:t>The power under s 90-15 has been held to encompass both the giving of directions and the determination of substantive rights.</a:t>
            </a:r>
          </a:p>
          <a:p>
            <a:r>
              <a:rPr lang="en-US" dirty="0"/>
              <a:t>See IMO Force Corp Pty Ltd (in </a:t>
            </a:r>
            <a:r>
              <a:rPr lang="en-US" dirty="0" err="1"/>
              <a:t>liq</a:t>
            </a:r>
            <a:r>
              <a:rPr lang="en-US" dirty="0"/>
              <a:t>) (2020) 149 ACSR 451 summarised the relevant principles regarding s 90-15 and the function of a liquidator’s application for directions. </a:t>
            </a:r>
          </a:p>
          <a:p>
            <a:r>
              <a:rPr lang="en-US" dirty="0"/>
              <a:t>The proper subject matter of an application for directions is to provide guidance on matters of law and the reasonableness of a contemplated exercise of discretion, but not a matter relating to the making or implementation of a business or commercial decision unless there is a particular legal issue raised or an attack on the propriety or reasonableness of the decision</a:t>
            </a:r>
            <a:endParaRPr lang="en-AU" dirty="0"/>
          </a:p>
        </p:txBody>
      </p:sp>
    </p:spTree>
    <p:extLst>
      <p:ext uri="{BB962C8B-B14F-4D97-AF65-F5344CB8AC3E}">
        <p14:creationId xmlns:p14="http://schemas.microsoft.com/office/powerpoint/2010/main" val="411849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9C4D1-1AAE-D8E3-8C66-933D3650D5CD}"/>
              </a:ext>
            </a:extLst>
          </p:cNvPr>
          <p:cNvSpPr>
            <a:spLocks noGrp="1"/>
          </p:cNvSpPr>
          <p:nvPr>
            <p:ph type="title"/>
          </p:nvPr>
        </p:nvSpPr>
        <p:spPr/>
        <p:txBody>
          <a:bodyPr/>
          <a:lstStyle/>
          <a:p>
            <a:r>
              <a:rPr lang="en-US" dirty="0"/>
              <a:t>What is the benefit of seeking advice / directions?</a:t>
            </a:r>
            <a:endParaRPr lang="en-AU" dirty="0"/>
          </a:p>
        </p:txBody>
      </p:sp>
      <p:sp>
        <p:nvSpPr>
          <p:cNvPr id="3" name="Content Placeholder 2">
            <a:extLst>
              <a:ext uri="{FF2B5EF4-FFF2-40B4-BE49-F238E27FC236}">
                <a16:creationId xmlns:a16="http://schemas.microsoft.com/office/drawing/2014/main" id="{E32D6763-87C4-7B57-8C5D-803920DC5D4F}"/>
              </a:ext>
            </a:extLst>
          </p:cNvPr>
          <p:cNvSpPr>
            <a:spLocks noGrp="1"/>
          </p:cNvSpPr>
          <p:nvPr>
            <p:ph idx="1"/>
          </p:nvPr>
        </p:nvSpPr>
        <p:spPr/>
        <p:txBody>
          <a:bodyPr/>
          <a:lstStyle/>
          <a:p>
            <a:r>
              <a:rPr lang="en-US" dirty="0">
                <a:solidFill>
                  <a:schemeClr val="tx1">
                    <a:lumMod val="75000"/>
                    <a:lumOff val="25000"/>
                  </a:schemeClr>
                </a:solidFill>
              </a:rPr>
              <a:t>In Ballard v Attorney-General (2010) 30 VR 413, Kyrou J observed if a trustee enters into a transaction approved by the court or performs an act in accordance with the Court’s direction, he or she is protected from any claim by a beneficiary or creditor arising from that transaction or act.</a:t>
            </a:r>
          </a:p>
          <a:p>
            <a:endParaRPr lang="en-AU" dirty="0"/>
          </a:p>
        </p:txBody>
      </p:sp>
    </p:spTree>
    <p:extLst>
      <p:ext uri="{BB962C8B-B14F-4D97-AF65-F5344CB8AC3E}">
        <p14:creationId xmlns:p14="http://schemas.microsoft.com/office/powerpoint/2010/main" val="2584060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C0C2-3672-7DCA-3432-F2393DF81689}"/>
              </a:ext>
            </a:extLst>
          </p:cNvPr>
          <p:cNvSpPr>
            <a:spLocks noGrp="1"/>
          </p:cNvSpPr>
          <p:nvPr>
            <p:ph type="title"/>
          </p:nvPr>
        </p:nvSpPr>
        <p:spPr/>
        <p:txBody>
          <a:bodyPr/>
          <a:lstStyle/>
          <a:p>
            <a:r>
              <a:rPr lang="en-US" dirty="0"/>
              <a:t>Does the Court have to give advice / directions?</a:t>
            </a:r>
            <a:endParaRPr lang="en-AU" dirty="0"/>
          </a:p>
        </p:txBody>
      </p:sp>
      <p:sp>
        <p:nvSpPr>
          <p:cNvPr id="3" name="Content Placeholder 2">
            <a:extLst>
              <a:ext uri="{FF2B5EF4-FFF2-40B4-BE49-F238E27FC236}">
                <a16:creationId xmlns:a16="http://schemas.microsoft.com/office/drawing/2014/main" id="{ED09EEC2-4CBE-C401-083A-04FB4DD9E36A}"/>
              </a:ext>
            </a:extLst>
          </p:cNvPr>
          <p:cNvSpPr>
            <a:spLocks noGrp="1"/>
          </p:cNvSpPr>
          <p:nvPr>
            <p:ph idx="1"/>
          </p:nvPr>
        </p:nvSpPr>
        <p:spPr/>
        <p:txBody>
          <a:bodyPr>
            <a:normAutofit/>
          </a:bodyPr>
          <a:lstStyle/>
          <a:p>
            <a:pPr>
              <a:buFont typeface="Arial" panose="020B0604020202020204" pitchFamily="34" charset="0"/>
              <a:buChar char="•"/>
            </a:pPr>
            <a:r>
              <a:rPr lang="en-US" dirty="0"/>
              <a:t>The Court is not bound to give advice.</a:t>
            </a:r>
          </a:p>
          <a:p>
            <a:pPr>
              <a:buFont typeface="Arial" panose="020B0604020202020204" pitchFamily="34" charset="0"/>
              <a:buChar char="•"/>
            </a:pPr>
            <a:r>
              <a:rPr lang="en-US" dirty="0"/>
              <a:t>Generally, advice will not be given about a matter that is substantially commercial: See Re Application of Perpetual Trustee Company Ltd [2003] NSWSC 1185, at [15].</a:t>
            </a:r>
          </a:p>
          <a:p>
            <a:r>
              <a:rPr lang="en-US" dirty="0"/>
              <a:t>In Re Application of NSW Trustee &amp; Guardian [2014] NSWSC 423, at [24]-[25], Kunc J pointed out that in “applying to the Court for judicial advice, the trustee is not abrogating or delegating its obligations to apply its own judgment in deciding whether to do (or not do) something in execution of the trust.  The trustee must actively and honestly bring its mind to bear on any particular problem confronting it.  Where necessary, it is entitled to do so with the benefit of such legal or other advice (for example, account, actuarial or valuation) as the trustee thinks appropriate.”</a:t>
            </a:r>
          </a:p>
          <a:p>
            <a:endParaRPr lang="en-AU" dirty="0"/>
          </a:p>
        </p:txBody>
      </p:sp>
    </p:spTree>
    <p:extLst>
      <p:ext uri="{BB962C8B-B14F-4D97-AF65-F5344CB8AC3E}">
        <p14:creationId xmlns:p14="http://schemas.microsoft.com/office/powerpoint/2010/main" val="3052069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D3F03-0F4F-E975-58E6-77D8306C6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CE036-886F-A0D3-F515-6BBEBAED68FF}"/>
              </a:ext>
            </a:extLst>
          </p:cNvPr>
          <p:cNvSpPr>
            <a:spLocks noGrp="1"/>
          </p:cNvSpPr>
          <p:nvPr>
            <p:ph type="title"/>
          </p:nvPr>
        </p:nvSpPr>
        <p:spPr/>
        <p:txBody>
          <a:bodyPr/>
          <a:lstStyle/>
          <a:p>
            <a:r>
              <a:rPr lang="en-US" dirty="0"/>
              <a:t>How do you prepare an application for judicial advice / directions</a:t>
            </a:r>
            <a:endParaRPr lang="en-AU" dirty="0"/>
          </a:p>
        </p:txBody>
      </p:sp>
      <p:sp>
        <p:nvSpPr>
          <p:cNvPr id="3" name="Content Placeholder 2">
            <a:extLst>
              <a:ext uri="{FF2B5EF4-FFF2-40B4-BE49-F238E27FC236}">
                <a16:creationId xmlns:a16="http://schemas.microsoft.com/office/drawing/2014/main" id="{1BDAE971-FF98-0050-4D1A-A1930BBB0E23}"/>
              </a:ext>
            </a:extLst>
          </p:cNvPr>
          <p:cNvSpPr>
            <a:spLocks noGrp="1"/>
          </p:cNvSpPr>
          <p:nvPr>
            <p:ph idx="1"/>
          </p:nvPr>
        </p:nvSpPr>
        <p:spPr/>
        <p:txBody>
          <a:bodyPr/>
          <a:lstStyle/>
          <a:p>
            <a:pPr>
              <a:buFont typeface="Arial" panose="020B0604020202020204" pitchFamily="34" charset="0"/>
              <a:buChar char="•"/>
            </a:pPr>
            <a:r>
              <a:rPr lang="en-US" dirty="0">
                <a:solidFill>
                  <a:schemeClr val="tx1">
                    <a:lumMod val="75000"/>
                    <a:lumOff val="25000"/>
                  </a:schemeClr>
                </a:solidFill>
              </a:rPr>
              <a:t>First, need a precise statement of questions that are amenable to a summary determination.  A good question should be answerable in the form of an order “that the plaintiff would be justified in … on that basis that…”</a:t>
            </a:r>
          </a:p>
          <a:p>
            <a:pPr>
              <a:buFont typeface="Arial" panose="020B0604020202020204" pitchFamily="34" charset="0"/>
              <a:buChar char="•"/>
            </a:pPr>
            <a:r>
              <a:rPr lang="en-US" dirty="0">
                <a:solidFill>
                  <a:schemeClr val="tx1">
                    <a:lumMod val="75000"/>
                    <a:lumOff val="25000"/>
                  </a:schemeClr>
                </a:solidFill>
              </a:rPr>
              <a:t>Second, need a precise statement of facts (not opinions, speculation or submissions).</a:t>
            </a:r>
          </a:p>
          <a:p>
            <a:pPr>
              <a:buFont typeface="Arial" panose="020B0604020202020204" pitchFamily="34" charset="0"/>
              <a:buChar char="•"/>
            </a:pPr>
            <a:r>
              <a:rPr lang="en-US" dirty="0">
                <a:solidFill>
                  <a:schemeClr val="tx1">
                    <a:lumMod val="75000"/>
                    <a:lumOff val="25000"/>
                  </a:schemeClr>
                </a:solidFill>
              </a:rPr>
              <a:t>Third, (good practice) a memorandum from independent counsel identifying the question for consideration, the merits of competing answers and expressing an opinion for the Court to consider.</a:t>
            </a:r>
          </a:p>
          <a:p>
            <a:pPr>
              <a:buFont typeface="Arial" panose="020B0604020202020204" pitchFamily="34" charset="0"/>
              <a:buChar char="•"/>
            </a:pPr>
            <a:r>
              <a:rPr lang="en-US" dirty="0">
                <a:solidFill>
                  <a:schemeClr val="tx1">
                    <a:lumMod val="75000"/>
                    <a:lumOff val="25000"/>
                  </a:schemeClr>
                </a:solidFill>
              </a:rPr>
              <a:t>When bringing an application for judicial advice, a trustee is bound by principles of </a:t>
            </a:r>
            <a:r>
              <a:rPr lang="en-US" dirty="0" err="1">
                <a:solidFill>
                  <a:schemeClr val="tx1">
                    <a:lumMod val="75000"/>
                    <a:lumOff val="25000"/>
                  </a:schemeClr>
                </a:solidFill>
              </a:rPr>
              <a:t>candour</a:t>
            </a:r>
            <a:r>
              <a:rPr lang="en-US" dirty="0">
                <a:solidFill>
                  <a:schemeClr val="tx1">
                    <a:lumMod val="75000"/>
                    <a:lumOff val="25000"/>
                  </a:schemeClr>
                </a:solidFill>
              </a:rPr>
              <a:t>: See McDonald v Horn [1995] 1 All ER 961 and Re Care </a:t>
            </a:r>
            <a:r>
              <a:rPr lang="en-US" dirty="0" err="1">
                <a:solidFill>
                  <a:schemeClr val="tx1">
                    <a:lumMod val="75000"/>
                    <a:lumOff val="25000"/>
                  </a:schemeClr>
                </a:solidFill>
              </a:rPr>
              <a:t>Supre</a:t>
            </a:r>
            <a:r>
              <a:rPr lang="en-US" dirty="0">
                <a:solidFill>
                  <a:schemeClr val="tx1">
                    <a:lumMod val="75000"/>
                    <a:lumOff val="25000"/>
                  </a:schemeClr>
                </a:solidFill>
              </a:rPr>
              <a:t> Pty Ltd [2021] VSC 805.</a:t>
            </a:r>
            <a:endParaRPr lang="en-AU" dirty="0">
              <a:solidFill>
                <a:schemeClr val="tx1">
                  <a:lumMod val="75000"/>
                  <a:lumOff val="25000"/>
                </a:schemeClr>
              </a:solidFill>
            </a:endParaRPr>
          </a:p>
          <a:p>
            <a:endParaRPr lang="en-AU" dirty="0"/>
          </a:p>
        </p:txBody>
      </p:sp>
    </p:spTree>
    <p:extLst>
      <p:ext uri="{BB962C8B-B14F-4D97-AF65-F5344CB8AC3E}">
        <p14:creationId xmlns:p14="http://schemas.microsoft.com/office/powerpoint/2010/main" val="1155295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8A8F1-55E3-CE1C-44C8-A8A7F6EF4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96E1B-CFA0-3BB4-D75B-BA244731A3E3}"/>
              </a:ext>
            </a:extLst>
          </p:cNvPr>
          <p:cNvSpPr>
            <a:spLocks noGrp="1"/>
          </p:cNvSpPr>
          <p:nvPr>
            <p:ph type="title"/>
          </p:nvPr>
        </p:nvSpPr>
        <p:spPr/>
        <p:txBody>
          <a:bodyPr/>
          <a:lstStyle/>
          <a:p>
            <a:r>
              <a:rPr lang="en-US" dirty="0"/>
              <a:t>Do beneficiaries have a right to appear at the hearing? </a:t>
            </a:r>
            <a:endParaRPr lang="en-AU" dirty="0"/>
          </a:p>
        </p:txBody>
      </p:sp>
      <p:sp>
        <p:nvSpPr>
          <p:cNvPr id="3" name="Content Placeholder 2">
            <a:extLst>
              <a:ext uri="{FF2B5EF4-FFF2-40B4-BE49-F238E27FC236}">
                <a16:creationId xmlns:a16="http://schemas.microsoft.com/office/drawing/2014/main" id="{93BFB869-A0DC-1E9B-0D48-EBBC5B5E2DCD}"/>
              </a:ext>
            </a:extLst>
          </p:cNvPr>
          <p:cNvSpPr>
            <a:spLocks noGrp="1"/>
          </p:cNvSpPr>
          <p:nvPr>
            <p:ph idx="1"/>
          </p:nvPr>
        </p:nvSpPr>
        <p:spPr/>
        <p:txBody>
          <a:bodyPr>
            <a:normAutofit/>
          </a:bodyPr>
          <a:lstStyle/>
          <a:p>
            <a:pPr>
              <a:buFont typeface="Arial" panose="020B0604020202020204" pitchFamily="34" charset="0"/>
              <a:buChar char="•"/>
            </a:pPr>
            <a:r>
              <a:rPr lang="en-US" dirty="0"/>
              <a:t>Sometimes beneficiaries must be joined or be provided with notice of the proceeding.</a:t>
            </a:r>
          </a:p>
          <a:p>
            <a:pPr>
              <a:buFont typeface="Arial" panose="020B0604020202020204" pitchFamily="34" charset="0"/>
              <a:buChar char="•"/>
            </a:pPr>
            <a:r>
              <a:rPr lang="en-US" dirty="0"/>
              <a:t>May need to bring particular facts to the Court’s attention or make brief submissions.</a:t>
            </a:r>
          </a:p>
          <a:p>
            <a:pPr>
              <a:buFont typeface="Arial" panose="020B0604020202020204" pitchFamily="34" charset="0"/>
              <a:buChar char="•"/>
            </a:pPr>
            <a:r>
              <a:rPr lang="en-US" dirty="0"/>
              <a:t>Proceedings might be reconstituted by the joinder of parties and identifying competing rights</a:t>
            </a:r>
            <a:endParaRPr lang="en-AU" dirty="0"/>
          </a:p>
        </p:txBody>
      </p:sp>
    </p:spTree>
    <p:extLst>
      <p:ext uri="{BB962C8B-B14F-4D97-AF65-F5344CB8AC3E}">
        <p14:creationId xmlns:p14="http://schemas.microsoft.com/office/powerpoint/2010/main" val="4168096425"/>
      </p:ext>
    </p:extLst>
  </p:cSld>
  <p:clrMapOvr>
    <a:masterClrMapping/>
  </p:clrMapOvr>
</p:sld>
</file>

<file path=ppt/theme/theme1.xml><?xml version="1.0" encoding="utf-8"?>
<a:theme xmlns:a="http://schemas.openxmlformats.org/drawingml/2006/main" name="View">
  <a:themeElements>
    <a:clrScheme name="Custom 9">
      <a:dk1>
        <a:sysClr val="windowText" lastClr="000000"/>
      </a:dk1>
      <a:lt1>
        <a:sysClr val="window" lastClr="FFFFFF"/>
      </a:lt1>
      <a:dk2>
        <a:srgbClr val="213130"/>
      </a:dk2>
      <a:lt2>
        <a:srgbClr val="EBEBEB"/>
      </a:lt2>
      <a:accent1>
        <a:srgbClr val="7DB942"/>
      </a:accent1>
      <a:accent2>
        <a:srgbClr val="B0D68C"/>
      </a:accent2>
      <a:accent3>
        <a:srgbClr val="9FC76F"/>
      </a:accent3>
      <a:accent4>
        <a:srgbClr val="969FA7"/>
      </a:accent4>
      <a:accent5>
        <a:srgbClr val="3E5C20"/>
      </a:accent5>
      <a:accent6>
        <a:srgbClr val="40619D"/>
      </a:accent6>
      <a:hlink>
        <a:srgbClr val="7DB942"/>
      </a:hlink>
      <a:folHlink>
        <a:srgbClr val="B0B0B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8eb48a-4275-41e3-a8c0-4e9dc81fc792">
      <Terms xmlns="http://schemas.microsoft.com/office/infopath/2007/PartnerControls"/>
    </lcf76f155ced4ddcb4097134ff3c332f>
    <TaxCatchAll xmlns="dc8bce6c-b711-49b5-9ea0-721a73f6c1ad" xsi:nil="true"/>
    <PracticeArea xmlns="8e8eb48a-4275-41e3-a8c0-4e9dc81fc792" xsi:nil="true"/>
    <RecordingDate xmlns="8e8eb48a-4275-41e3-a8c0-4e9dc81fc792" xsi:nil="true"/>
    <Status xmlns="8e8eb48a-4275-41e3-a8c0-4e9dc81fc792">Scheduled</Status>
    <Topic xmlns="8e8eb48a-4275-41e3-a8c0-4e9dc81fc79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8D37A5A2B09E45B03CD478C2E2B6FD" ma:contentTypeVersion="24" ma:contentTypeDescription="Create a new document." ma:contentTypeScope="" ma:versionID="f66236f11488995912a29b681973a4cb">
  <xsd:schema xmlns:xsd="http://www.w3.org/2001/XMLSchema" xmlns:xs="http://www.w3.org/2001/XMLSchema" xmlns:p="http://schemas.microsoft.com/office/2006/metadata/properties" xmlns:ns2="8e8eb48a-4275-41e3-a8c0-4e9dc81fc792" xmlns:ns3="dc8bce6c-b711-49b5-9ea0-721a73f6c1ad" targetNamespace="http://schemas.microsoft.com/office/2006/metadata/properties" ma:root="true" ma:fieldsID="90975e15b3584f0449399621fb4eb50c" ns2:_="" ns3:_="">
    <xsd:import namespace="8e8eb48a-4275-41e3-a8c0-4e9dc81fc792"/>
    <xsd:import namespace="dc8bce6c-b711-49b5-9ea0-721a73f6c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tatus" minOccurs="0"/>
                <xsd:element ref="ns2:Topic" minOccurs="0"/>
                <xsd:element ref="ns2:PracticeArea" minOccurs="0"/>
                <xsd:element ref="ns2:RecordingDat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8eb48a-4275-41e3-a8c0-4e9dc81fc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tatus" ma:index="12" nillable="true" ma:displayName="Status" ma:default="Scheduled" ma:format="Dropdown" ma:internalName="Status">
      <xsd:simpleType>
        <xsd:restriction base="dms:Choice">
          <xsd:enumeration value="Scheduled"/>
          <xsd:enumeration value="Recorded"/>
          <xsd:enumeration value="Published"/>
        </xsd:restriction>
      </xsd:simpleType>
    </xsd:element>
    <xsd:element name="Topic" ma:index="13" nillable="true" ma:displayName="Topic " ma:format="Dropdown" ma:internalName="Topic">
      <xsd:simpleType>
        <xsd:restriction base="dms:Text">
          <xsd:maxLength value="255"/>
        </xsd:restriction>
      </xsd:simpleType>
    </xsd:element>
    <xsd:element name="PracticeArea" ma:index="14" nillable="true" ma:displayName="Practice Area" ma:format="Dropdown" ma:internalName="PracticeArea">
      <xsd:simpleType>
        <xsd:union memberTypes="dms:Text">
          <xsd:simpleType>
            <xsd:restriction base="dms:Choice">
              <xsd:enumeration value="Commercial"/>
              <xsd:enumeration value="Family"/>
              <xsd:enumeration value="Common"/>
              <xsd:enumeration value="Crime"/>
            </xsd:restriction>
          </xsd:simpleType>
        </xsd:union>
      </xsd:simpleType>
    </xsd:element>
    <xsd:element name="RecordingDate" ma:index="15" nillable="true" ma:displayName="Recording Date" ma:format="DateOnly" ma:internalName="RecordingDate">
      <xsd:simpleType>
        <xsd:restriction base="dms:DateTim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fded05-66a9-480e-a1f4-c1a96cf65c7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8bce6c-b711-49b5-9ea0-721a73f6c1a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9770b54-0f60-45d9-843f-db6bf442a6ef}" ma:internalName="TaxCatchAll" ma:showField="CatchAllData" ma:web="dc8bce6c-b711-49b5-9ea0-721a73f6c1ad">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4C3BED-454A-46B6-8221-1DB0C44A8733}">
  <ds:schemaRefs>
    <ds:schemaRef ds:uri="http://schemas.microsoft.com/office/2006/metadata/properties"/>
    <ds:schemaRef ds:uri="http://schemas.microsoft.com/office/infopath/2007/PartnerControls"/>
    <ds:schemaRef ds:uri="8e8eb48a-4275-41e3-a8c0-4e9dc81fc792"/>
    <ds:schemaRef ds:uri="dc8bce6c-b711-49b5-9ea0-721a73f6c1ad"/>
  </ds:schemaRefs>
</ds:datastoreItem>
</file>

<file path=customXml/itemProps2.xml><?xml version="1.0" encoding="utf-8"?>
<ds:datastoreItem xmlns:ds="http://schemas.openxmlformats.org/officeDocument/2006/customXml" ds:itemID="{D30738D1-AF96-4D8F-829B-D8E593135678}">
  <ds:schemaRefs>
    <ds:schemaRef ds:uri="http://schemas.microsoft.com/sharepoint/v3/contenttype/forms"/>
  </ds:schemaRefs>
</ds:datastoreItem>
</file>

<file path=customXml/itemProps3.xml><?xml version="1.0" encoding="utf-8"?>
<ds:datastoreItem xmlns:ds="http://schemas.openxmlformats.org/officeDocument/2006/customXml" ds:itemID="{8CC1C386-C773-4238-B205-20F7933CAF4D}"/>
</file>

<file path=docProps/app.xml><?xml version="1.0" encoding="utf-8"?>
<Properties xmlns="http://schemas.openxmlformats.org/officeDocument/2006/extended-properties" xmlns:vt="http://schemas.openxmlformats.org/officeDocument/2006/docPropsVTypes">
  <Template>TM03457515[[fn=View]]</Template>
  <TotalTime>67</TotalTime>
  <Words>1075</Words>
  <Application>Microsoft Office PowerPoint</Application>
  <PresentationFormat>Widescreen</PresentationFormat>
  <Paragraphs>58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Aptos Display</vt:lpstr>
      <vt:lpstr>Arial</vt:lpstr>
      <vt:lpstr>Calibri</vt:lpstr>
      <vt:lpstr>Montserrat</vt:lpstr>
      <vt:lpstr>Wingdings 2</vt:lpstr>
      <vt:lpstr>View</vt:lpstr>
      <vt:lpstr>INSOLVENCY, TRUSTS AND JUDICIAL DIRECTIONS </vt:lpstr>
      <vt:lpstr>Trust Duties</vt:lpstr>
      <vt:lpstr>Judicial advice and directions</vt:lpstr>
      <vt:lpstr>Jurisdiction</vt:lpstr>
      <vt:lpstr>Section 90-15 </vt:lpstr>
      <vt:lpstr>What is the benefit of seeking advice / directions?</vt:lpstr>
      <vt:lpstr>Does the Court have to give advice / directions?</vt:lpstr>
      <vt:lpstr>How do you prepare an application for judicial advice / directions</vt:lpstr>
      <vt:lpstr>Do beneficiaries have a right to appear at the hearing? </vt:lpstr>
      <vt:lpstr>When should you seek judicial advice / directions?</vt:lpstr>
      <vt:lpstr>Costs</vt:lpstr>
      <vt:lpstr>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Zhou</dc:creator>
  <cp:lastModifiedBy>Joshua  Kohn</cp:lastModifiedBy>
  <cp:revision>2</cp:revision>
  <dcterms:created xsi:type="dcterms:W3CDTF">2025-02-05T23:03:35Z</dcterms:created>
  <dcterms:modified xsi:type="dcterms:W3CDTF">2025-03-09T21:16:36Z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0x010100508D37A5A2B09E45B03CD478C2E2B6FD</vt:lpwstr>
  </property>
  <property fmtid="{D5CDD505-2E9C-101B-9397-08002B2CF9AE}" pid="3" name="MediaServiceImageTags">
    <vt:lpwstr/>
  </property>
</Properties>
</file>